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9906000" cy="6858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00829E"/>
    <a:srgbClr val="019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359EF-BA3A-1267-F3BC-2209D387823F}" v="1809" dt="2023-06-13T15:54:42.153"/>
    <p1510:client id="{9DAAD43B-8251-D62A-1CC5-BAC32F7CCD01}" v="953" dt="2023-06-13T13:52:48.543"/>
    <p1510:client id="{AF3EF7F7-CF0F-49EE-B0DA-B66C97231305}" v="4" dt="2023-04-13T12:54:24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705B-5E2B-2144-B249-E01D12CAB475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173163"/>
            <a:ext cx="4578350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52B4-5D54-BF4E-84B6-C5AE2BD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E6C72E-7E00-BE42-A174-7182CC6CE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05168"/>
              </p:ext>
            </p:extLst>
          </p:nvPr>
        </p:nvGraphicFramePr>
        <p:xfrm>
          <a:off x="283778" y="1975944"/>
          <a:ext cx="1397874" cy="401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26528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13921"/>
              </p:ext>
            </p:extLst>
          </p:nvPr>
        </p:nvGraphicFramePr>
        <p:xfrm>
          <a:off x="1802525" y="1986453"/>
          <a:ext cx="1397874" cy="4101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7154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Tomato and Basil penne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Three Cheese Fusilli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4134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Hearty Chicken and Vegetable Stew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and Vegetable Stew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03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Lamb Keema</a:t>
                      </a: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Keema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0001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Roast Chicken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Roast Chicken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505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Pork Sausage Rolls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31219"/>
              </p:ext>
            </p:extLst>
          </p:nvPr>
        </p:nvGraphicFramePr>
        <p:xfrm>
          <a:off x="3460527" y="1986455"/>
          <a:ext cx="1397875" cy="425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2151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Gnocchi in a Lemon and Sage Butter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075386"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Bean and Vegetable Stew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Vegetable Biryani</a:t>
                      </a:r>
                      <a:endParaRPr lang="en-GB" dirty="0"/>
                    </a:p>
                    <a:p>
                      <a:pPr algn="ctr"/>
                      <a:endParaRPr lang="en-GB" sz="1000" b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027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Vegetable and Lentil Wellington</a:t>
                      </a:r>
                    </a:p>
                    <a:p>
                      <a:pPr algn="ctr"/>
                      <a:endParaRPr lang="en-GB" sz="1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499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Vegetarian Sausages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64031"/>
              </p:ext>
            </p:extLst>
          </p:nvPr>
        </p:nvGraphicFramePr>
        <p:xfrm>
          <a:off x="5034456" y="1986454"/>
          <a:ext cx="1261240" cy="3904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240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245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Steamed Broccoli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Homemade Garlic Bread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9167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Home Made Crusty Bread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Freshly Steamed Peas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20423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Pilau Rice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Cauliflower</a:t>
                      </a:r>
                    </a:p>
                    <a:p>
                      <a:pPr algn="ctr"/>
                      <a:endParaRPr lang="en-GB" sz="1000" b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4482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 Potatoes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Shredded Cabbage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Yorkshire </a:t>
                      </a:r>
                      <a:r>
                        <a:rPr lang="en-GB" sz="1000" b="0" dirty="0" err="1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Puds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338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Oven Chips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Baked beans </a:t>
                      </a:r>
                    </a:p>
                    <a:p>
                      <a:pPr algn="ctr"/>
                      <a:endParaRPr lang="en-GB" sz="1000" b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27719"/>
              </p:ext>
            </p:extLst>
          </p:nvPr>
        </p:nvGraphicFramePr>
        <p:xfrm>
          <a:off x="6647794" y="1975944"/>
          <a:ext cx="1378606" cy="387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606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Baked Beans &amp; Cheese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(D)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 Coleslaw &amp; Cheese (D)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/>
                      </a:r>
                      <a:b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22835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Potato,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000" b="0" baseline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81120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Spicy Beans and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498268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Cheese(D)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32920"/>
              </p:ext>
            </p:extLst>
          </p:nvPr>
        </p:nvGraphicFramePr>
        <p:xfrm>
          <a:off x="8156025" y="1975945"/>
          <a:ext cx="1550277" cy="4101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17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baseline="0" dirty="0">
                          <a:effectLst/>
                        </a:rPr>
                        <a:t>Strawberry Jelly</a:t>
                      </a:r>
                      <a:r>
                        <a:rPr lang="en-GB" sz="1000" b="0" dirty="0">
                          <a:effectLst/>
                        </a:rPr>
                        <a:t> </a:t>
                      </a:r>
                    </a:p>
                    <a:p>
                      <a:pPr marL="0" algn="ctr" rtl="0" eaLnBrk="1" latinLnBrk="0" hangingPunct="1"/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  fruit </a:t>
                      </a:r>
                      <a:r>
                        <a:rPr lang="en-GB" sz="1000" b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000" b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Yoghurt </a:t>
                      </a:r>
                    </a:p>
                    <a:p>
                      <a:pPr marL="0" algn="ctr" defTabSz="914400" rtl="0" eaLnBrk="1" latinLnBrk="0" hangingPunct="1"/>
                      <a:endParaRPr lang="en-GB" sz="1000" b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261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Jam Sponge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>
                        <a:effectLst/>
                      </a:endParaRP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6288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</a:rPr>
                        <a:t>Greek </a:t>
                      </a:r>
                      <a:r>
                        <a:rPr lang="en-GB" sz="1000" b="0" dirty="0" smtClean="0">
                          <a:effectLst/>
                        </a:rPr>
                        <a:t>Yoghurt </a:t>
                      </a:r>
                      <a:r>
                        <a:rPr lang="en-GB" sz="1000" b="0" dirty="0">
                          <a:effectLst/>
                        </a:rPr>
                        <a:t>with a fruit coulis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6932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</a:rPr>
                        <a:t>Fruity Flapjack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</a:rPr>
                        <a:t> Fresh fruit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17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baseline="0" dirty="0">
                          <a:effectLst/>
                        </a:rPr>
                        <a:t>Vanilla Ice Cream Tubs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3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93580"/>
              </p:ext>
            </p:extLst>
          </p:nvPr>
        </p:nvGraphicFramePr>
        <p:xfrm>
          <a:off x="283778" y="1975944"/>
          <a:ext cx="1397874" cy="401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26528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39866"/>
              </p:ext>
            </p:extLst>
          </p:nvPr>
        </p:nvGraphicFramePr>
        <p:xfrm>
          <a:off x="1804393" y="1938657"/>
          <a:ext cx="1422108" cy="432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108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1533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Oven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Baked Jacket Potatoes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53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 Chilli Con Carne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chilli con Carne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954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Tagine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Tagine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Lamb Bolognaise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Bolognaise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953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Homemade Pepperoni Pizza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16151"/>
              </p:ext>
            </p:extLst>
          </p:nvPr>
        </p:nvGraphicFramePr>
        <p:xfrm>
          <a:off x="3436881" y="1986454"/>
          <a:ext cx="1397875" cy="389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201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Cheese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Onion Quiche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24862"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Five Bean Chilli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39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Chickpea and Vegetable Tagine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9167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Vegetarian Bolognaise</a:t>
                      </a:r>
                    </a:p>
                    <a:p>
                      <a:pPr algn="ctr"/>
                      <a:endParaRPr lang="en-GB" sz="1000" b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01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 Homemade Margarita Pizza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28643"/>
              </p:ext>
            </p:extLst>
          </p:nvPr>
        </p:nvGraphicFramePr>
        <p:xfrm>
          <a:off x="5034455" y="1986453"/>
          <a:ext cx="1397875" cy="4247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9948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Baked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Beans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Grated Cheese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Coleslaw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996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Steamed Wholemeal Rice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Nachos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677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Moroccan Spiced Cous </a:t>
                      </a:r>
                      <a:r>
                        <a:rPr lang="en-GB" sz="1000" b="0" err="1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Cous</a:t>
                      </a:r>
                      <a:endParaRPr lang="en-GB" sz="1000" b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Saute'd Courgettes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361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Spaghetti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Homemade Garlic Bread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823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Oven</a:t>
                      </a:r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 Chips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Baked </a:t>
                      </a: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Beans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7603"/>
              </p:ext>
            </p:extLst>
          </p:nvPr>
        </p:nvGraphicFramePr>
        <p:xfrm>
          <a:off x="6647793" y="1986455"/>
          <a:ext cx="1397875" cy="4004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08826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Potato, Boston Beans &amp; Cheese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80218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 Cheese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/>
                      </a:r>
                      <a:b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93803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Potato, Coleslaw</a:t>
                      </a:r>
                      <a:r>
                        <a:rPr lang="en-GB" sz="1000" b="0" baseline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52563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Jacket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>
                          <a:solidFill>
                            <a:srgbClr val="FF8500"/>
                          </a:solidFill>
                          <a:effectLst/>
                        </a:rPr>
                        <a:t>Curried mayo</a:t>
                      </a:r>
                      <a:r>
                        <a:rPr lang="en-GB" sz="1000" b="0" baseline="0">
                          <a:solidFill>
                            <a:srgbClr val="FF8500"/>
                          </a:solidFill>
                          <a:effectLst/>
                        </a:rPr>
                        <a:t> chicken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4706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56000"/>
              </p:ext>
            </p:extLst>
          </p:nvPr>
        </p:nvGraphicFramePr>
        <p:xfrm>
          <a:off x="8156025" y="2028497"/>
          <a:ext cx="1550277" cy="426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1470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Peach and Apricot Crumble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effectLst/>
                        </a:rPr>
                        <a:t>With Crème Fresh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St Clements Posset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3782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Cumnor Cookies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1654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</a:rPr>
                        <a:t>Chocolate Beetroot cake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99085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 Jelly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fruit 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68079" y="1830978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29797"/>
              </p:ext>
            </p:extLst>
          </p:nvPr>
        </p:nvGraphicFramePr>
        <p:xfrm>
          <a:off x="283778" y="1975943"/>
          <a:ext cx="1397874" cy="400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60818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210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926528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7210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2107"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47849"/>
              </p:ext>
            </p:extLst>
          </p:nvPr>
        </p:nvGraphicFramePr>
        <p:xfrm>
          <a:off x="1792283" y="1853841"/>
          <a:ext cx="1486946" cy="5015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946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44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Baked Mac n Cheese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4139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Minced Beef and Onion Hot Pot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and onion Hot Pot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44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Oven Baked Jacket Potatoes Served with Chicken Jalfrezi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017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THURSDAY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and Leek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Pie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and Leek Pie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839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Sausages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Pork Sausages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  <a:tr h="443938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4013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57983"/>
              </p:ext>
            </p:extLst>
          </p:nvPr>
        </p:nvGraphicFramePr>
        <p:xfrm>
          <a:off x="3436881" y="1986454"/>
          <a:ext cx="1337287" cy="3743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28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0062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baseline="0" dirty="0">
                          <a:effectLst/>
                          <a:latin typeface="+mn-lt"/>
                        </a:rPr>
                        <a:t>Sun Dried Tomato and Olive Pasta Bake 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2446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Vegan Mince and Vegetable Hot Pot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94509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Oven Baked Jacket Potatoes Served with Baked Beans and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000" b="0" dirty="0">
                          <a:effectLst/>
                          <a:latin typeface="+mn-lt"/>
                          <a:cs typeface="Times New Roman"/>
                        </a:rPr>
                        <a:t>Vegetarian/ Lentil </a:t>
                      </a:r>
                      <a:r>
                        <a:rPr lang="en-GB" sz="1000" b="0" smtClean="0">
                          <a:effectLst/>
                          <a:latin typeface="+mn-lt"/>
                          <a:cs typeface="Times New Roman"/>
                        </a:rPr>
                        <a:t>Filo pastry</a:t>
                      </a:r>
                      <a:r>
                        <a:rPr lang="en-GB" sz="1000" b="0" baseline="0" smtClean="0">
                          <a:effectLst/>
                          <a:latin typeface="+mn-lt"/>
                          <a:cs typeface="Times New Roman"/>
                        </a:rPr>
                        <a:t> topped Pie</a:t>
                      </a:r>
                      <a:endParaRPr lang="en-GB" sz="10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45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 Sausages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27689"/>
              </p:ext>
            </p:extLst>
          </p:nvPr>
        </p:nvGraphicFramePr>
        <p:xfrm>
          <a:off x="5034455" y="2028497"/>
          <a:ext cx="1397875" cy="371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3467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Broccoli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3026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Shredded Cabbage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Carrots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2807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Leafy</a:t>
                      </a:r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Green Salad</a:t>
                      </a:r>
                    </a:p>
                    <a:p>
                      <a:pPr algn="ctr"/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Coleslaw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326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Potatoes</a:t>
                      </a:r>
                    </a:p>
                    <a:p>
                      <a:pPr algn="ctr"/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Steamed Sweetcorn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2373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Tomato Hoops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Garden Peas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23227"/>
              </p:ext>
            </p:extLst>
          </p:nvPr>
        </p:nvGraphicFramePr>
        <p:xfrm>
          <a:off x="6647793" y="1975943"/>
          <a:ext cx="1371597" cy="3862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80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Potato, Boston Beans &amp; Cheese(D)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5341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Baked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Beans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&amp; Cheese(D)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/>
                      </a:r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2344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Cheese(D)</a:t>
                      </a: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9163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Potatoes.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Chicken &amp;Sweetcorn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Mayo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34693"/>
              </p:ext>
            </p:extLst>
          </p:nvPr>
        </p:nvGraphicFramePr>
        <p:xfrm>
          <a:off x="8156025" y="2028497"/>
          <a:ext cx="1550277" cy="4243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2662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Spiced Toffee Apple Cake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724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Cranberry and Pumpkin Seed Oaty Bar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2069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Orange Jelly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286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effectLst/>
                        </a:rPr>
                        <a:t>Chocolate Krispie Slice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0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dirty="0">
                          <a:effectLst/>
                        </a:rPr>
                        <a:t>Vanilla Ice Cream </a:t>
                      </a:r>
                      <a:r>
                        <a:rPr lang="en-GB" sz="1000" b="0" dirty="0" err="1">
                          <a:effectLst/>
                        </a:rPr>
                        <a:t>Tubsa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 </a:t>
                      </a: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2039238" y="1709378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226844" y="1722066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6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84</Words>
  <Application>Microsoft Office PowerPoint</Application>
  <PresentationFormat>A4 Paper (210x297 mm)</PresentationFormat>
  <Paragraphs>305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CHG Kitchen</cp:lastModifiedBy>
  <cp:revision>348</cp:revision>
  <cp:lastPrinted>2023-04-13T12:54:30Z</cp:lastPrinted>
  <dcterms:created xsi:type="dcterms:W3CDTF">2020-10-22T11:16:26Z</dcterms:created>
  <dcterms:modified xsi:type="dcterms:W3CDTF">2023-06-16T12:12:21Z</dcterms:modified>
</cp:coreProperties>
</file>