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61" r:id="rId3"/>
    <p:sldId id="262" r:id="rId4"/>
  </p:sldIdLst>
  <p:sldSz cx="9906000" cy="6858000" type="A4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00829E"/>
    <a:srgbClr val="019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4E86F-472D-46F3-B7A4-D510C6423621}" v="2" dt="2023-06-18T15:11:36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3"/>
    <p:restoredTop sz="93478" autoAdjust="0"/>
  </p:normalViewPr>
  <p:slideViewPr>
    <p:cSldViewPr snapToGrid="0" snapToObjects="1">
      <p:cViewPr>
        <p:scale>
          <a:sx n="96" d="100"/>
          <a:sy n="96" d="100"/>
        </p:scale>
        <p:origin x="300" y="-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nor Boys" userId="c66515c8-1b06-4630-a6df-e0f6bb426ca7" providerId="ADAL" clId="{00B4E86F-472D-46F3-B7A4-D510C6423621}"/>
    <pc:docChg chg="undo custSel modSld">
      <pc:chgData name="Cumnor Boys" userId="c66515c8-1b06-4630-a6df-e0f6bb426ca7" providerId="ADAL" clId="{00B4E86F-472D-46F3-B7A4-D510C6423621}" dt="2023-06-18T19:11:37.377" v="1132" actId="20577"/>
      <pc:docMkLst>
        <pc:docMk/>
      </pc:docMkLst>
      <pc:sldChg chg="modSp mod">
        <pc:chgData name="Cumnor Boys" userId="c66515c8-1b06-4630-a6df-e0f6bb426ca7" providerId="ADAL" clId="{00B4E86F-472D-46F3-B7A4-D510C6423621}" dt="2023-06-18T19:10:47.082" v="1127" actId="14734"/>
        <pc:sldMkLst>
          <pc:docMk/>
          <pc:sldMk cId="1913430483" sldId="260"/>
        </pc:sldMkLst>
        <pc:graphicFrameChg chg="modGraphic">
          <ac:chgData name="Cumnor Boys" userId="c66515c8-1b06-4630-a6df-e0f6bb426ca7" providerId="ADAL" clId="{00B4E86F-472D-46F3-B7A4-D510C6423621}" dt="2023-06-18T15:05:16.086" v="511" actId="6549"/>
          <ac:graphicFrameMkLst>
            <pc:docMk/>
            <pc:sldMk cId="1913430483" sldId="260"/>
            <ac:graphicFrameMk id="14" creationId="{E9D98E5D-BF94-F145-A785-EF1519109D79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9:10:47.082" v="1127" actId="14734"/>
          <ac:graphicFrameMkLst>
            <pc:docMk/>
            <pc:sldMk cId="1913430483" sldId="260"/>
            <ac:graphicFrameMk id="15" creationId="{BFC3391C-F2A3-AE45-BE49-FA95F870B7A3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5:06:34.124" v="565" actId="20577"/>
          <ac:graphicFrameMkLst>
            <pc:docMk/>
            <pc:sldMk cId="1913430483" sldId="260"/>
            <ac:graphicFrameMk id="17" creationId="{7D2E8BE6-FB26-6B45-A4DC-F969AA80585F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5:07:33.466" v="611" actId="20577"/>
          <ac:graphicFrameMkLst>
            <pc:docMk/>
            <pc:sldMk cId="1913430483" sldId="260"/>
            <ac:graphicFrameMk id="19" creationId="{FB97C142-276C-BF48-B094-1887B77F8574}"/>
          </ac:graphicFrameMkLst>
        </pc:graphicFrameChg>
      </pc:sldChg>
      <pc:sldChg chg="modSp mod">
        <pc:chgData name="Cumnor Boys" userId="c66515c8-1b06-4630-a6df-e0f6bb426ca7" providerId="ADAL" clId="{00B4E86F-472D-46F3-B7A4-D510C6423621}" dt="2023-06-18T19:11:37.377" v="1132" actId="20577"/>
        <pc:sldMkLst>
          <pc:docMk/>
          <pc:sldMk cId="2306908139" sldId="261"/>
        </pc:sldMkLst>
        <pc:graphicFrameChg chg="mod modGraphic">
          <ac:chgData name="Cumnor Boys" userId="c66515c8-1b06-4630-a6df-e0f6bb426ca7" providerId="ADAL" clId="{00B4E86F-472D-46F3-B7A4-D510C6423621}" dt="2023-06-18T15:12:04.811" v="730" actId="20577"/>
          <ac:graphicFrameMkLst>
            <pc:docMk/>
            <pc:sldMk cId="2306908139" sldId="261"/>
            <ac:graphicFrameMk id="14" creationId="{E9D98E5D-BF94-F145-A785-EF1519109D79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8:58:06.666" v="798" actId="20577"/>
          <ac:graphicFrameMkLst>
            <pc:docMk/>
            <pc:sldMk cId="2306908139" sldId="261"/>
            <ac:graphicFrameMk id="15" creationId="{BFC3391C-F2A3-AE45-BE49-FA95F870B7A3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8:58:32.678" v="827" actId="20577"/>
          <ac:graphicFrameMkLst>
            <pc:docMk/>
            <pc:sldMk cId="2306908139" sldId="261"/>
            <ac:graphicFrameMk id="17" creationId="{7D2E8BE6-FB26-6B45-A4DC-F969AA80585F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9:11:37.377" v="1132" actId="20577"/>
          <ac:graphicFrameMkLst>
            <pc:docMk/>
            <pc:sldMk cId="2306908139" sldId="261"/>
            <ac:graphicFrameMk id="19" creationId="{FB97C142-276C-BF48-B094-1887B77F8574}"/>
          </ac:graphicFrameMkLst>
        </pc:graphicFrameChg>
      </pc:sldChg>
      <pc:sldChg chg="modSp mod">
        <pc:chgData name="Cumnor Boys" userId="c66515c8-1b06-4630-a6df-e0f6bb426ca7" providerId="ADAL" clId="{00B4E86F-472D-46F3-B7A4-D510C6423621}" dt="2023-06-18T19:09:16.994" v="1098" actId="20577"/>
        <pc:sldMkLst>
          <pc:docMk/>
          <pc:sldMk cId="3547165624" sldId="262"/>
        </pc:sldMkLst>
        <pc:graphicFrameChg chg="modGraphic">
          <ac:chgData name="Cumnor Boys" userId="c66515c8-1b06-4630-a6df-e0f6bb426ca7" providerId="ADAL" clId="{00B4E86F-472D-46F3-B7A4-D510C6423621}" dt="2023-06-18T19:07:03.018" v="1061" actId="6549"/>
          <ac:graphicFrameMkLst>
            <pc:docMk/>
            <pc:sldMk cId="3547165624" sldId="262"/>
            <ac:graphicFrameMk id="14" creationId="{E9D98E5D-BF94-F145-A785-EF1519109D79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9:08:57.160" v="1088" actId="313"/>
          <ac:graphicFrameMkLst>
            <pc:docMk/>
            <pc:sldMk cId="3547165624" sldId="262"/>
            <ac:graphicFrameMk id="15" creationId="{BFC3391C-F2A3-AE45-BE49-FA95F870B7A3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9:09:16.994" v="1098" actId="20577"/>
          <ac:graphicFrameMkLst>
            <pc:docMk/>
            <pc:sldMk cId="3547165624" sldId="262"/>
            <ac:graphicFrameMk id="17" creationId="{7D2E8BE6-FB26-6B45-A4DC-F969AA80585F}"/>
          </ac:graphicFrameMkLst>
        </pc:graphicFrameChg>
        <pc:graphicFrameChg chg="modGraphic">
          <ac:chgData name="Cumnor Boys" userId="c66515c8-1b06-4630-a6df-e0f6bb426ca7" providerId="ADAL" clId="{00B4E86F-472D-46F3-B7A4-D510C6423621}" dt="2023-06-18T19:06:35.662" v="1039" actId="313"/>
          <ac:graphicFrameMkLst>
            <pc:docMk/>
            <pc:sldMk cId="3547165624" sldId="262"/>
            <ac:graphicFrameMk id="19" creationId="{FB97C142-276C-BF48-B094-1887B77F857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3F87705B-5E2B-2144-B249-E01D12CAB47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1173163"/>
            <a:ext cx="45751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7"/>
            <a:ext cx="3076363" cy="47089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4A0D52B4-5D54-BF4E-84B6-C5AE2BD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3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E6C72E-7E00-BE42-A174-7182CC6CE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05168"/>
              </p:ext>
            </p:extLst>
          </p:nvPr>
        </p:nvGraphicFramePr>
        <p:xfrm>
          <a:off x="283778" y="1975944"/>
          <a:ext cx="1397874" cy="4014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2652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081300"/>
              </p:ext>
            </p:extLst>
          </p:nvPr>
        </p:nvGraphicFramePr>
        <p:xfrm>
          <a:off x="1802525" y="1986453"/>
          <a:ext cx="1397874" cy="4342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7154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Pasta Bar </a:t>
                      </a:r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Tomato Sauce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Mushroom Sauce</a:t>
                      </a:r>
                    </a:p>
                    <a:p>
                      <a:pPr algn="ctr"/>
                      <a:endParaRPr lang="en-GB" sz="1000" b="0" baseline="-2500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baseline="-2500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4134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 Korma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3802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Lamb or Beef Lasagne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0001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 Hot Pot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505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Fish Fingers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20764"/>
              </p:ext>
            </p:extLst>
          </p:nvPr>
        </p:nvGraphicFramePr>
        <p:xfrm>
          <a:off x="3460527" y="1986455"/>
          <a:ext cx="1397875" cy="4358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513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Garlic and Basil Pasta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075386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Chickpeas Curry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7931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 &amp; Lentil Lasagne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027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Vegetarian Hot Pot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4997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Vegetarian Sausage Rolls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0500"/>
              </p:ext>
            </p:extLst>
          </p:nvPr>
        </p:nvGraphicFramePr>
        <p:xfrm>
          <a:off x="5034456" y="1986454"/>
          <a:ext cx="1261240" cy="4209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240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2454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Broccoli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9167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Carrot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Naan Bread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Rice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11153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Green Beans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Potato Wedges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4482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Medley seasonal Veg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3385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Chips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 Peas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27719"/>
              </p:ext>
            </p:extLst>
          </p:nvPr>
        </p:nvGraphicFramePr>
        <p:xfrm>
          <a:off x="6647794" y="1975944"/>
          <a:ext cx="1378606" cy="3875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606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4740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Beans &amp; Cheese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(D)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4740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Coleslaw &amp; Cheese (D)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2283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Coleslaw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Cheese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8112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Spicy Beans and Cheese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49826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Cheese(D)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43538"/>
              </p:ext>
            </p:extLst>
          </p:nvPr>
        </p:nvGraphicFramePr>
        <p:xfrm>
          <a:off x="8156025" y="1975945"/>
          <a:ext cx="1550277" cy="4101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179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Cumnor Cookies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Yoghurt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Fruits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2614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Jam Sponge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Fruits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6288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Pumpkin Spiced Cake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Yoghurt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Fruits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6932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Lemon Cheesecake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Yoghurt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Fruits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179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Flapjack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Fruits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3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93580"/>
              </p:ext>
            </p:extLst>
          </p:nvPr>
        </p:nvGraphicFramePr>
        <p:xfrm>
          <a:off x="283778" y="1975944"/>
          <a:ext cx="1397874" cy="4014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2652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21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78001"/>
              </p:ext>
            </p:extLst>
          </p:nvPr>
        </p:nvGraphicFramePr>
        <p:xfrm>
          <a:off x="1743075" y="1975944"/>
          <a:ext cx="1457324" cy="4074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32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601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Oven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Baked Jacket Potatoes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601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Sweet and Sour Chicken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741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 or Lamb Con Carne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312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Roast Pork or Chicken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8426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Pepperoni Pizza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Chicken Pizza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76411"/>
              </p:ext>
            </p:extLst>
          </p:nvPr>
        </p:nvGraphicFramePr>
        <p:xfrm>
          <a:off x="3436881" y="1986454"/>
          <a:ext cx="1397875" cy="3836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2016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Cheese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and Onion Quiche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24862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Vegetarian Sweet and Sour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7991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 con Carne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9167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Roast veg and haloumi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2016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Margarita Pizza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83155"/>
              </p:ext>
            </p:extLst>
          </p:nvPr>
        </p:nvGraphicFramePr>
        <p:xfrm>
          <a:off x="5034455" y="1986453"/>
          <a:ext cx="1397875" cy="4086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9948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Baked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Beans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Grated Cheese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Coleslaw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9967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Noodles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Stir Fry Veg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586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Rice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3619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Potatoes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Toasted Veg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823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Potato Wedges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06025"/>
              </p:ext>
            </p:extLst>
          </p:nvPr>
        </p:nvGraphicFramePr>
        <p:xfrm>
          <a:off x="6647793" y="1986455"/>
          <a:ext cx="1397875" cy="3844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642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004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Cheese</a:t>
                      </a: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5573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Coleslaw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0813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Curried mayo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chicken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Cheese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2113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43048"/>
              </p:ext>
            </p:extLst>
          </p:nvPr>
        </p:nvGraphicFramePr>
        <p:xfrm>
          <a:off x="8156025" y="2028497"/>
          <a:ext cx="1550277" cy="4222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1470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Jelly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Lemon Drizzle Cake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3782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Banoffee Pots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1654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Iced Sponge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99085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Vanilla Ice Cream Tubs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0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29797"/>
              </p:ext>
            </p:extLst>
          </p:nvPr>
        </p:nvGraphicFramePr>
        <p:xfrm>
          <a:off x="283778" y="1975943"/>
          <a:ext cx="1397874" cy="400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6081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210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92652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7210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210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51393"/>
              </p:ext>
            </p:extLst>
          </p:nvPr>
        </p:nvGraphicFramePr>
        <p:xfrm>
          <a:off x="1802525" y="1975943"/>
          <a:ext cx="1397874" cy="451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079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 err="1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Mac&amp;Cheese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079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Jerk Chicken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91280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Minced Beef &amp; Onion Pie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276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THURSDAY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 or Pork Sausages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77079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Fish Fingers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  <a:tr h="528921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34013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9932"/>
              </p:ext>
            </p:extLst>
          </p:nvPr>
        </p:nvGraphicFramePr>
        <p:xfrm>
          <a:off x="3436881" y="1986454"/>
          <a:ext cx="1397875" cy="3939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8894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baseline="0" dirty="0">
                          <a:effectLst/>
                          <a:latin typeface="+mn-lt"/>
                        </a:rPr>
                        <a:t>Tomato &amp; Herbs Penne Pasta 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118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Cheese &amp; Onion Frittata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658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Vegetarian Pie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Vegan Sausages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245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Puff Pastry Vegetable Tart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22875"/>
              </p:ext>
            </p:extLst>
          </p:nvPr>
        </p:nvGraphicFramePr>
        <p:xfrm>
          <a:off x="5034455" y="2028497"/>
          <a:ext cx="1397875" cy="3991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3402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Broccoli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3026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Rice &amp; Peas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Sweetcorn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2807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New Potatoes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Cabbage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326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Mash Potatoes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Gravy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Green Beans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2373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Oven Chips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Baked Bean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19899"/>
              </p:ext>
            </p:extLst>
          </p:nvPr>
        </p:nvGraphicFramePr>
        <p:xfrm>
          <a:off x="6647793" y="1975943"/>
          <a:ext cx="1371597" cy="3933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9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801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Potato, Boston Beans &amp; Cheese(D)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5341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Baked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Beans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&amp; Cheese(D)</a:t>
                      </a: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2344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Coleslaw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&amp; Cheese(D)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9163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Curried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chicken salad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054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Potatoes.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Chicken &amp;Sweetcorn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Mayo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50365"/>
              </p:ext>
            </p:extLst>
          </p:nvPr>
        </p:nvGraphicFramePr>
        <p:xfrm>
          <a:off x="8156025" y="2028497"/>
          <a:ext cx="1550277" cy="4259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2662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cs typeface="+mn-cs"/>
                        </a:rPr>
                        <a:t>Strawberry Mousse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724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Banoffee Pots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2069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+mn-lt"/>
                          <a:cs typeface="+mn-cs"/>
                        </a:rPr>
                        <a:t>Chocolate Krispie Slice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2866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Apple  Crumble with Custard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01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Marble </a:t>
                      </a:r>
                      <a:r>
                        <a:rPr lang="en-GB" sz="1000" b="0" dirty="0" err="1">
                          <a:effectLst/>
                        </a:rPr>
                        <a:t>Cakje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6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42877</TotalTime>
  <Words>615</Words>
  <Application>Microsoft Office PowerPoint</Application>
  <PresentationFormat>A4 Paper (210x297 mm)</PresentationFormat>
  <Paragraphs>296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Microsoft Sans Serif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Boughton</dc:creator>
  <cp:lastModifiedBy>Cumnor Boys</cp:lastModifiedBy>
  <cp:revision>82</cp:revision>
  <cp:lastPrinted>2023-06-18T14:28:00Z</cp:lastPrinted>
  <dcterms:created xsi:type="dcterms:W3CDTF">2020-10-22T11:16:26Z</dcterms:created>
  <dcterms:modified xsi:type="dcterms:W3CDTF">2023-06-18T19:11:45Z</dcterms:modified>
</cp:coreProperties>
</file>