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5" userDrawn="1">
          <p15:clr>
            <a:srgbClr val="A4A3A4"/>
          </p15:clr>
        </p15:guide>
        <p15:guide id="2" pos="30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1B44"/>
    <a:srgbClr val="FFDF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EB7880-44CD-4E9A-B21F-46E486BDA75D}" v="3" dt="2022-10-27T10:04:11.49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6"/>
    <p:restoredTop sz="94670"/>
  </p:normalViewPr>
  <p:slideViewPr>
    <p:cSldViewPr>
      <p:cViewPr varScale="1">
        <p:scale>
          <a:sx n="57" d="100"/>
          <a:sy n="57" d="100"/>
        </p:scale>
        <p:origin x="636" y="36"/>
      </p:cViewPr>
      <p:guideLst>
        <p:guide orient="horz" pos="2035"/>
        <p:guide pos="305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24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umnor Boys" userId="c66515c8-1b06-4630-a6df-e0f6bb426ca7" providerId="ADAL" clId="{E5EB7880-44CD-4E9A-B21F-46E486BDA75D}"/>
    <pc:docChg chg="custSel modSld">
      <pc:chgData name="Cumnor Boys" userId="c66515c8-1b06-4630-a6df-e0f6bb426ca7" providerId="ADAL" clId="{E5EB7880-44CD-4E9A-B21F-46E486BDA75D}" dt="2022-10-27T10:07:19.654" v="523" actId="20577"/>
      <pc:docMkLst>
        <pc:docMk/>
      </pc:docMkLst>
      <pc:sldChg chg="modSp mod">
        <pc:chgData name="Cumnor Boys" userId="c66515c8-1b06-4630-a6df-e0f6bb426ca7" providerId="ADAL" clId="{E5EB7880-44CD-4E9A-B21F-46E486BDA75D}" dt="2022-10-27T10:07:19.654" v="523" actId="20577"/>
        <pc:sldMkLst>
          <pc:docMk/>
          <pc:sldMk cId="0" sldId="256"/>
        </pc:sldMkLst>
        <pc:graphicFrameChg chg="mod modGraphic">
          <ac:chgData name="Cumnor Boys" userId="c66515c8-1b06-4630-a6df-e0f6bb426ca7" providerId="ADAL" clId="{E5EB7880-44CD-4E9A-B21F-46E486BDA75D}" dt="2022-10-27T10:07:19.654" v="523" actId="20577"/>
          <ac:graphicFrameMkLst>
            <pc:docMk/>
            <pc:sldMk cId="0" sldId="256"/>
            <ac:graphicFrameMk id="3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164D03E-5AB8-E84A-B159-6CB4C63A1B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4634556" cy="3791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493F11-4788-5043-A529-D3885319B3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7177330"/>
            <a:ext cx="4634556" cy="3791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DC7CD0-AC92-0348-BDDB-F30A7369A6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056600" y="7177330"/>
            <a:ext cx="4634556" cy="3791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D4EF6-1CD2-4C4D-B914-3599D0CE2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01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36FF-F3FF-7C4A-8A73-D1B567473166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5ED8B-F9FB-6848-A7EF-C27A81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50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678" y="2342516"/>
            <a:ext cx="909702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5359" y="4231641"/>
            <a:ext cx="749167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119" y="1737996"/>
            <a:ext cx="465553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1730" y="1737996"/>
            <a:ext cx="465553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120" y="302261"/>
            <a:ext cx="963214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120" y="1737996"/>
            <a:ext cx="963214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8811" y="7027546"/>
            <a:ext cx="342476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5119" y="7027546"/>
            <a:ext cx="246154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5719" y="7027546"/>
            <a:ext cx="246154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20AEEF5-FF6D-3C44-9610-D5D084753862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" y="0"/>
            <a:ext cx="10680700" cy="7556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23088">
        <a:defRPr>
          <a:latin typeface="+mn-lt"/>
          <a:ea typeface="+mn-ea"/>
          <a:cs typeface="+mn-cs"/>
        </a:defRPr>
      </a:lvl2pPr>
      <a:lvl3pPr marL="646177">
        <a:defRPr>
          <a:latin typeface="+mn-lt"/>
          <a:ea typeface="+mn-ea"/>
          <a:cs typeface="+mn-cs"/>
        </a:defRPr>
      </a:lvl3pPr>
      <a:lvl4pPr marL="969265">
        <a:defRPr>
          <a:latin typeface="+mn-lt"/>
          <a:ea typeface="+mn-ea"/>
          <a:cs typeface="+mn-cs"/>
        </a:defRPr>
      </a:lvl4pPr>
      <a:lvl5pPr marL="1292354">
        <a:defRPr>
          <a:latin typeface="+mn-lt"/>
          <a:ea typeface="+mn-ea"/>
          <a:cs typeface="+mn-cs"/>
        </a:defRPr>
      </a:lvl5pPr>
      <a:lvl6pPr marL="1615443">
        <a:defRPr>
          <a:latin typeface="+mn-lt"/>
          <a:ea typeface="+mn-ea"/>
          <a:cs typeface="+mn-cs"/>
        </a:defRPr>
      </a:lvl6pPr>
      <a:lvl7pPr marL="1938531">
        <a:defRPr>
          <a:latin typeface="+mn-lt"/>
          <a:ea typeface="+mn-ea"/>
          <a:cs typeface="+mn-cs"/>
        </a:defRPr>
      </a:lvl7pPr>
      <a:lvl8pPr marL="2261620">
        <a:defRPr>
          <a:latin typeface="+mn-lt"/>
          <a:ea typeface="+mn-ea"/>
          <a:cs typeface="+mn-cs"/>
        </a:defRPr>
      </a:lvl8pPr>
      <a:lvl9pPr marL="258470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23088">
        <a:defRPr>
          <a:latin typeface="+mn-lt"/>
          <a:ea typeface="+mn-ea"/>
          <a:cs typeface="+mn-cs"/>
        </a:defRPr>
      </a:lvl2pPr>
      <a:lvl3pPr marL="646177">
        <a:defRPr>
          <a:latin typeface="+mn-lt"/>
          <a:ea typeface="+mn-ea"/>
          <a:cs typeface="+mn-cs"/>
        </a:defRPr>
      </a:lvl3pPr>
      <a:lvl4pPr marL="969265">
        <a:defRPr>
          <a:latin typeface="+mn-lt"/>
          <a:ea typeface="+mn-ea"/>
          <a:cs typeface="+mn-cs"/>
        </a:defRPr>
      </a:lvl4pPr>
      <a:lvl5pPr marL="1292354">
        <a:defRPr>
          <a:latin typeface="+mn-lt"/>
          <a:ea typeface="+mn-ea"/>
          <a:cs typeface="+mn-cs"/>
        </a:defRPr>
      </a:lvl5pPr>
      <a:lvl6pPr marL="1615443">
        <a:defRPr>
          <a:latin typeface="+mn-lt"/>
          <a:ea typeface="+mn-ea"/>
          <a:cs typeface="+mn-cs"/>
        </a:defRPr>
      </a:lvl6pPr>
      <a:lvl7pPr marL="1938531">
        <a:defRPr>
          <a:latin typeface="+mn-lt"/>
          <a:ea typeface="+mn-ea"/>
          <a:cs typeface="+mn-cs"/>
        </a:defRPr>
      </a:lvl7pPr>
      <a:lvl8pPr marL="2261620">
        <a:defRPr>
          <a:latin typeface="+mn-lt"/>
          <a:ea typeface="+mn-ea"/>
          <a:cs typeface="+mn-cs"/>
        </a:defRPr>
      </a:lvl8pPr>
      <a:lvl9pPr marL="258470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17700" y="1256954"/>
            <a:ext cx="2514600" cy="360560"/>
          </a:xfrm>
          <a:prstGeom prst="rect">
            <a:avLst/>
          </a:prstGeom>
        </p:spPr>
        <p:txBody>
          <a:bodyPr vert="horz" wrap="square" lIns="0" tIns="8077" rIns="0" bIns="0" rtlCol="0">
            <a:spAutoFit/>
          </a:bodyPr>
          <a:lstStyle/>
          <a:p>
            <a:pPr marL="8974" algn="r">
              <a:lnSpc>
                <a:spcPts val="1272"/>
              </a:lnSpc>
              <a:spcBef>
                <a:spcPts val="64"/>
              </a:spcBef>
            </a:pPr>
            <a:endParaRPr lang="en-GB" sz="1413" b="1" dirty="0">
              <a:solidFill>
                <a:srgbClr val="FFDF90"/>
              </a:solidFill>
              <a:latin typeface="+mj-lt"/>
              <a:cs typeface="Arial"/>
            </a:endParaRPr>
          </a:p>
          <a:p>
            <a:pPr marL="8974" algn="r">
              <a:lnSpc>
                <a:spcPts val="1272"/>
              </a:lnSpc>
              <a:spcBef>
                <a:spcPts val="64"/>
              </a:spcBef>
            </a:pPr>
            <a:endParaRPr lang="en-GB" sz="1413" b="1" dirty="0">
              <a:solidFill>
                <a:srgbClr val="FFDF90"/>
              </a:solidFill>
              <a:latin typeface="+mj-lt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819093"/>
              </p:ext>
            </p:extLst>
          </p:nvPr>
        </p:nvGraphicFramePr>
        <p:xfrm>
          <a:off x="469900" y="2101850"/>
          <a:ext cx="9753600" cy="4419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3540361385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8255" algn="just">
                        <a:lnSpc>
                          <a:spcPts val="915"/>
                        </a:lnSpc>
                      </a:pPr>
                      <a:endParaRPr lang="en-GB" sz="1600" b="1" spc="0" dirty="0">
                        <a:solidFill>
                          <a:schemeClr val="bg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915"/>
                        </a:lnSpc>
                      </a:pPr>
                      <a:r>
                        <a:rPr lang="en-GB" sz="1600" b="1" spc="0" dirty="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MONDAY</a:t>
                      </a:r>
                      <a:endParaRPr lang="en-GB" sz="1600" spc="0" dirty="0">
                        <a:solidFill>
                          <a:schemeClr val="bg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</a:pPr>
                      <a:r>
                        <a:rPr lang="en-GB" sz="1600" b="1" spc="0" dirty="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TUESDAY</a:t>
                      </a:r>
                      <a:endParaRPr lang="en-GB" sz="1600" spc="0" dirty="0">
                        <a:solidFill>
                          <a:schemeClr val="bg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915"/>
                        </a:lnSpc>
                      </a:pPr>
                      <a:r>
                        <a:rPr lang="en-GB" sz="1600" b="1" spc="0" dirty="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WEDNESDAY</a:t>
                      </a:r>
                      <a:endParaRPr lang="en-GB" sz="1600" spc="0" dirty="0">
                        <a:solidFill>
                          <a:schemeClr val="bg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938" indent="0" algn="ctr">
                        <a:lnSpc>
                          <a:spcPts val="915"/>
                        </a:lnSpc>
                        <a:tabLst/>
                      </a:pPr>
                      <a:r>
                        <a:rPr lang="en-GB" sz="1600" b="1" spc="0" dirty="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THURSDAY</a:t>
                      </a:r>
                      <a:endParaRPr lang="en-GB" sz="1600" spc="0" dirty="0">
                        <a:solidFill>
                          <a:schemeClr val="bg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ts val="915"/>
                        </a:lnSpc>
                      </a:pPr>
                      <a:r>
                        <a:rPr lang="en-GB" sz="1600" b="1" spc="0" dirty="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FRIDAY</a:t>
                      </a:r>
                      <a:endParaRPr lang="en-GB" sz="1600" spc="0" dirty="0">
                        <a:solidFill>
                          <a:schemeClr val="bg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marL="8255" marR="0" lvl="0" indent="0" algn="ctr" defTabSz="914400" eaLnBrk="1" fontAlgn="auto" latinLnBrk="0" hangingPunct="1">
                        <a:lnSpc>
                          <a:spcPts val="9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pc="0" dirty="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WEEK 1</a:t>
                      </a:r>
                      <a:endParaRPr lang="en-GB" sz="1600" spc="0" dirty="0">
                        <a:solidFill>
                          <a:schemeClr val="bg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Chicken &amp; Veg Fajitas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62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Potato Wedges, Cheese </a:t>
                      </a:r>
                    </a:p>
                    <a:p>
                      <a:pPr marL="762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&amp;</a:t>
                      </a:r>
                    </a:p>
                    <a:p>
                      <a:pPr marL="762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>
                          <a:solidFill>
                            <a:schemeClr val="bg1"/>
                          </a:solidFill>
                          <a:latin typeface="+mn-lt"/>
                        </a:rPr>
                        <a:t>Bsaked</a:t>
                      </a: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 Beans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938" indent="0" algn="ctr">
                        <a:lnSpc>
                          <a:spcPct val="100000"/>
                        </a:lnSpc>
                        <a:tabLst/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Veg &amp; Tomato</a:t>
                      </a:r>
                      <a:b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Pasta Baked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Veggie Baked Rice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Cheese Crackers with Veg Sticks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2674113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marL="8255" marR="0" lvl="0" indent="0" algn="ctr" defTabSz="914400" eaLnBrk="1" fontAlgn="auto" latinLnBrk="0" hangingPunct="1">
                        <a:lnSpc>
                          <a:spcPts val="9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pc="0" dirty="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WEEK 2</a:t>
                      </a:r>
                      <a:endParaRPr lang="en-GB" sz="1600" spc="0" dirty="0">
                        <a:solidFill>
                          <a:schemeClr val="bg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Chicken &amp; Sweetcorn Pizza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Jacket Potatoes,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Spicy Beans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Cheese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Meatballs,</a:t>
                      </a:r>
                      <a:b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Tomato &amp; Veg Sauce with Pasta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Stir Fry Veg</a:t>
                      </a:r>
                      <a:b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with Noodles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Selection of Sandwiches with Salad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0781989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marL="8255" marR="0" lvl="0" indent="0" algn="ctr" defTabSz="914400" eaLnBrk="1" fontAlgn="auto" latinLnBrk="0" hangingPunct="1">
                        <a:lnSpc>
                          <a:spcPts val="9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pc="0" dirty="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WEEK 3</a:t>
                      </a:r>
                      <a:endParaRPr lang="en-GB" sz="1600" spc="0" dirty="0">
                        <a:solidFill>
                          <a:schemeClr val="bg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Chicken &amp; Herb Sausage Rolls</a:t>
                      </a:r>
                      <a:b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with Baked Beans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Cheese Bread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Spaghetti Rings</a:t>
                      </a:r>
                      <a:endParaRPr lang="en-GB" sz="16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indent="0" algn="ctr">
                        <a:lnSpc>
                          <a:spcPct val="100000"/>
                        </a:lnSpc>
                        <a:tabLst/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Potato Skins,</a:t>
                      </a:r>
                    </a:p>
                    <a:p>
                      <a:pPr marL="7938" indent="0" algn="ctr">
                        <a:lnSpc>
                          <a:spcPct val="100000"/>
                        </a:lnSpc>
                        <a:tabLst/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Cheese,</a:t>
                      </a:r>
                    </a:p>
                    <a:p>
                      <a:pPr marL="7938" indent="0" algn="ctr">
                        <a:lnSpc>
                          <a:spcPct val="100000"/>
                        </a:lnSpc>
                        <a:tabLst/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Tuna Mayo</a:t>
                      </a:r>
                      <a:b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and Baked Beans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23495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Pasta &amp; Veg Salad</a:t>
                      </a:r>
                    </a:p>
                    <a:p>
                      <a:pPr marR="23495" algn="ctr">
                        <a:lnSpc>
                          <a:spcPct val="100000"/>
                        </a:lnSpc>
                      </a:pPr>
                      <a:endParaRPr lang="en-GB" sz="16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Cucumber,</a:t>
                      </a:r>
                      <a:b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Cheese Wraps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Fruit Platter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541B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31184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79ED289-183F-EF40-89B2-22856A1DC913}"/>
              </a:ext>
            </a:extLst>
          </p:cNvPr>
          <p:cNvSpPr/>
          <p:nvPr/>
        </p:nvSpPr>
        <p:spPr>
          <a:xfrm>
            <a:off x="2673350" y="6673850"/>
            <a:ext cx="53467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0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discuss any allergies or intolerances with a member of our team</a:t>
            </a:r>
            <a:r>
              <a:rPr lang="en-GB" sz="1200" b="1" dirty="0">
                <a:solidFill>
                  <a:srgbClr val="541B4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</TotalTime>
  <Words>117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Cumnor Boys</cp:lastModifiedBy>
  <cp:revision>22</cp:revision>
  <dcterms:created xsi:type="dcterms:W3CDTF">2020-12-10T23:59:41Z</dcterms:created>
  <dcterms:modified xsi:type="dcterms:W3CDTF">2022-10-27T10:07:22Z</dcterms:modified>
</cp:coreProperties>
</file>