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60" r:id="rId5"/>
    <p:sldId id="261" r:id="rId6"/>
    <p:sldId id="262" r:id="rId7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00829E"/>
    <a:srgbClr val="019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C5A59-EB4A-45F3-99DD-E49BFCA9C1AE}" v="32" dt="2021-04-29T08:56:39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/>
    <p:restoredTop sz="93478" autoAdjust="0"/>
  </p:normalViewPr>
  <p:slideViewPr>
    <p:cSldViewPr snapToGrid="0" snapToObjects="1">
      <p:cViewPr varScale="1">
        <p:scale>
          <a:sx n="104" d="100"/>
          <a:sy n="104" d="100"/>
        </p:scale>
        <p:origin x="17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3F87705B-5E2B-2144-B249-E01D12CAB47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5075"/>
            <a:ext cx="48101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6" tIns="45153" rIns="90306" bIns="45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0306" tIns="45153" rIns="90306" bIns="4515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4A0D52B4-5D54-BF4E-84B6-C5AE2BD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3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E6C72E-7E00-BE42-A174-7182CC6CE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28297"/>
              </p:ext>
            </p:extLst>
          </p:nvPr>
        </p:nvGraphicFramePr>
        <p:xfrm>
          <a:off x="283778" y="2028497"/>
          <a:ext cx="1397874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94034"/>
              </p:ext>
            </p:extLst>
          </p:nvPr>
        </p:nvGraphicFramePr>
        <p:xfrm>
          <a:off x="1802525" y="1986453"/>
          <a:ext cx="1397874" cy="4048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52527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Pasta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Bar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Tomato Sauce/Cheese Sauce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368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Chilli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con Carne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Chilli con Carne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003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Butchers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Pork Sausages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 Sausages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003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THURSDAY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 and Leek Pie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 and Leek Pie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505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Beef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Burger 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22206"/>
              </p:ext>
            </p:extLst>
          </p:nvPr>
        </p:nvGraphicFramePr>
        <p:xfrm>
          <a:off x="3460527" y="2064985"/>
          <a:ext cx="1397875" cy="3878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51456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Pasta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Bar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baseline="0" dirty="0">
                          <a:effectLst/>
                          <a:latin typeface="+mn-lt"/>
                        </a:rPr>
                        <a:t>Garlic and Basil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91104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Vegetable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Chilli 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5761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Vegetarian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Sausages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68609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Spanakopita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2913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</a:t>
                      </a:r>
                      <a:r>
                        <a:rPr lang="en-GB" sz="10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Vegetable Burger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23613"/>
              </p:ext>
            </p:extLst>
          </p:nvPr>
        </p:nvGraphicFramePr>
        <p:xfrm>
          <a:off x="5034456" y="1986454"/>
          <a:ext cx="1261240" cy="4106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240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890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Garlic Bread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83537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Rice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Sweetcorn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3782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Potatoes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Shredded Cabbage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Gravy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3385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 Potatoes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Fresh Carrots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Gravy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3385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Oven Chips 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Baked beans 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02422"/>
              </p:ext>
            </p:extLst>
          </p:nvPr>
        </p:nvGraphicFramePr>
        <p:xfrm>
          <a:off x="6647794" y="1975944"/>
          <a:ext cx="1378606" cy="3613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606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4740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Beans &amp; Cheese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(D)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4740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Coleslaw &amp; Cheese (D)</a:t>
                      </a:r>
                    </a:p>
                    <a:p>
                      <a:pPr algn="ctr"/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2283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Coleslaw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Cheese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7197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Spicy Beans and Cheese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49826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Cheese(D)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64191"/>
              </p:ext>
            </p:extLst>
          </p:nvPr>
        </p:nvGraphicFramePr>
        <p:xfrm>
          <a:off x="8156025" y="2028497"/>
          <a:ext cx="1550277" cy="3937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</a:t>
                      </a:r>
                      <a:r>
                        <a:rPr lang="en-GB" sz="1000" b="0" baseline="0" dirty="0">
                          <a:effectLst/>
                        </a:rPr>
                        <a:t> Jelly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Fresh</a:t>
                      </a:r>
                      <a:r>
                        <a:rPr lang="en-GB" sz="1000" b="0" baseline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 fruit </a:t>
                      </a:r>
                      <a:b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Fruit Yoghurt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Chocolate</a:t>
                      </a:r>
                      <a:r>
                        <a:rPr lang="en-GB" sz="1000" b="0" baseline="0" dirty="0">
                          <a:effectLst/>
                        </a:rPr>
                        <a:t> Beetroot Cake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9212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Fruit</a:t>
                      </a:r>
                      <a:r>
                        <a:rPr lang="en-GB" sz="1000" b="0" baseline="0" dirty="0">
                          <a:effectLst/>
                        </a:rPr>
                        <a:t> Crumble and Cream</a:t>
                      </a:r>
                      <a:endParaRPr lang="en-GB" sz="1000" b="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5955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Pears and Chocolate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 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Lemon</a:t>
                      </a:r>
                      <a:r>
                        <a:rPr lang="en-GB" sz="1000" b="0" baseline="0" dirty="0">
                          <a:effectLst/>
                        </a:rPr>
                        <a:t> Drizzle Cake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3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607123"/>
              </p:ext>
            </p:extLst>
          </p:nvPr>
        </p:nvGraphicFramePr>
        <p:xfrm>
          <a:off x="283778" y="2028497"/>
          <a:ext cx="1397874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09832"/>
              </p:ext>
            </p:extLst>
          </p:nvPr>
        </p:nvGraphicFramePr>
        <p:xfrm>
          <a:off x="1802525" y="2049517"/>
          <a:ext cx="1397874" cy="4001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9463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Oven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Baked Jacket Potatoes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69463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Beef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Lasagne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Lamb Lasagne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9463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Curry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 Curry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6829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THURSDAY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Shepherds Pie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Shepherds Pie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6829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Pepperoni Pasta Bake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Tomato Pasta Bake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3525"/>
              </p:ext>
            </p:extLst>
          </p:nvPr>
        </p:nvGraphicFramePr>
        <p:xfrm>
          <a:off x="3436881" y="2028497"/>
          <a:ext cx="1397875" cy="3813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131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Cheese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and Onion Quiche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14372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Vegetarian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Lasagne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3377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Vegetable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Biryani</a:t>
                      </a:r>
                    </a:p>
                    <a:p>
                      <a:pPr algn="ctr"/>
                      <a:r>
                        <a:rPr lang="en-GB" sz="1000" b="0" baseline="0" dirty="0">
                          <a:effectLst/>
                          <a:latin typeface="+mn-lt"/>
                        </a:rPr>
                        <a:t>Chickpea Curry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Rice and Vegetable Stuffed Peppers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131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Cheese and Tomato Pizza Slice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27876"/>
              </p:ext>
            </p:extLst>
          </p:nvPr>
        </p:nvGraphicFramePr>
        <p:xfrm>
          <a:off x="5034455" y="1986453"/>
          <a:ext cx="1397875" cy="3896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645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Baked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Beans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Grated Cheese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Coleslaw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65679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Fresh Carrots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0586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Pilau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Rice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Roasted Cauliflower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3746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Carrots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and Swede Spring Greens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823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Garlic Bread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9132"/>
              </p:ext>
            </p:extLst>
          </p:nvPr>
        </p:nvGraphicFramePr>
        <p:xfrm>
          <a:off x="6647793" y="2028497"/>
          <a:ext cx="1397875" cy="3980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683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 Boston Beans 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64630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Cheese</a:t>
                      </a:r>
                    </a:p>
                    <a:p>
                      <a:pPr algn="ctr"/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683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 Coleslaw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319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Curried mayo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chicken 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Cheese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1464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19427"/>
              </p:ext>
            </p:extLst>
          </p:nvPr>
        </p:nvGraphicFramePr>
        <p:xfrm>
          <a:off x="8156025" y="2028497"/>
          <a:ext cx="1550277" cy="4389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40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Pineapple</a:t>
                      </a:r>
                      <a:r>
                        <a:rPr lang="en-GB" sz="1000" b="0" baseline="0" dirty="0">
                          <a:effectLst/>
                        </a:rPr>
                        <a:t> Upside Down Cake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</a:t>
                      </a:r>
                      <a:r>
                        <a:rPr lang="en-GB" sz="1000" b="0" baseline="0" dirty="0">
                          <a:effectLst/>
                        </a:rPr>
                        <a:t> Jelly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3782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Fruity</a:t>
                      </a:r>
                      <a:r>
                        <a:rPr lang="en-GB" sz="1000" b="0" baseline="0" dirty="0">
                          <a:effectLst/>
                        </a:rPr>
                        <a:t> Flapjack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4930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 Raspberry Chocolate Brownie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99085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Vanilla Ice Cream Tubs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0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89169"/>
              </p:ext>
            </p:extLst>
          </p:nvPr>
        </p:nvGraphicFramePr>
        <p:xfrm>
          <a:off x="283778" y="2028497"/>
          <a:ext cx="1397874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26644"/>
              </p:ext>
            </p:extLst>
          </p:nvPr>
        </p:nvGraphicFramePr>
        <p:xfrm>
          <a:off x="1802525" y="2028969"/>
          <a:ext cx="1397874" cy="4637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Mac N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Beef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Bolognaise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Lamb Bolognaise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Sweet and Sour Chicken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Sweet and Sour Chicken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THURSDAY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Roasted Gammon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Roast Chicken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and Herb Sausages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 and Herb Sausages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34013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25696"/>
              </p:ext>
            </p:extLst>
          </p:nvPr>
        </p:nvGraphicFramePr>
        <p:xfrm>
          <a:off x="3436881" y="1986454"/>
          <a:ext cx="1397875" cy="3597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596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baseline="0" dirty="0">
                          <a:effectLst/>
                          <a:latin typeface="+mn-lt"/>
                        </a:rPr>
                        <a:t>Cheeses and Vegetable Frittata 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59377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Chickpea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and Vegetable Bolognaise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6715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Sweet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and Sour Vegetables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464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/>
                      <a:r>
                        <a:rPr lang="en-GB" sz="1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Aubergine Parmigiana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245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Vegetarian</a:t>
                      </a:r>
                      <a:r>
                        <a:rPr lang="en-GB" sz="10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Sausage Rolls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08684"/>
              </p:ext>
            </p:extLst>
          </p:nvPr>
        </p:nvGraphicFramePr>
        <p:xfrm>
          <a:off x="5034455" y="2028497"/>
          <a:ext cx="1397875" cy="3980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0181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Broccoli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Carrots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3026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Spaghetti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Sweetcorn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94902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Noodles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Savoury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Rice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Garden Peas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6326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Roasted potatoes 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Medley of seasonal vegetables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22373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Oven Chips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Baked beans 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43458"/>
              </p:ext>
            </p:extLst>
          </p:nvPr>
        </p:nvGraphicFramePr>
        <p:xfrm>
          <a:off x="6647793" y="1975943"/>
          <a:ext cx="1371597" cy="4092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9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054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Potato, Boston Beans &amp; Cheese(D)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8054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Baked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Beans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&amp; Cheese(D)</a:t>
                      </a:r>
                    </a:p>
                    <a:p>
                      <a:pPr algn="ctr"/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8354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Coleslaw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&amp; Cheese(D)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69163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Curried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chicken salad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054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Potatoes.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Chicken &amp;Sweetcorn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Mayo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80347"/>
              </p:ext>
            </p:extLst>
          </p:nvPr>
        </p:nvGraphicFramePr>
        <p:xfrm>
          <a:off x="8156025" y="2028497"/>
          <a:ext cx="1550277" cy="4169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2662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cs typeface="+mn-cs"/>
                        </a:rPr>
                        <a:t>Fruit</a:t>
                      </a:r>
                      <a:r>
                        <a:rPr lang="en-GB" sz="1000" b="0" baseline="0" dirty="0">
                          <a:effectLst/>
                          <a:latin typeface="+mn-lt"/>
                          <a:cs typeface="+mn-cs"/>
                        </a:rPr>
                        <a:t> Jelly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724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Banana Cake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8314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+mn-lt"/>
                          <a:cs typeface="+mn-cs"/>
                        </a:rPr>
                        <a:t>Fresh</a:t>
                      </a:r>
                      <a:r>
                        <a:rPr lang="en-GB" sz="1000" b="0" baseline="0" dirty="0">
                          <a:effectLst/>
                          <a:latin typeface="+mn-lt"/>
                          <a:cs typeface="+mn-cs"/>
                        </a:rPr>
                        <a:t> Fruit Selection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2866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 Flapjacks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201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Chocolate </a:t>
                      </a:r>
                      <a:r>
                        <a:rPr lang="en-GB" sz="1000" b="0" baseline="0" dirty="0">
                          <a:effectLst/>
                        </a:rPr>
                        <a:t> Mousse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6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9C6C8D81DBE4799CD81153904B8B4" ma:contentTypeVersion="14" ma:contentTypeDescription="Create a new document." ma:contentTypeScope="" ma:versionID="e5111b901d3e88949e8c437a0cb666ff">
  <xsd:schema xmlns:xsd="http://www.w3.org/2001/XMLSchema" xmlns:xs="http://www.w3.org/2001/XMLSchema" xmlns:p="http://schemas.microsoft.com/office/2006/metadata/properties" xmlns:ns3="a112a767-0c15-4409-8ca5-f016bbc47733" xmlns:ns4="76fa2fa9-5fba-4248-8f96-aecd03006a6d" targetNamespace="http://schemas.microsoft.com/office/2006/metadata/properties" ma:root="true" ma:fieldsID="123aaf27a7fd5d5902405c0aa295cfcf" ns3:_="" ns4:_="">
    <xsd:import namespace="a112a767-0c15-4409-8ca5-f016bbc47733"/>
    <xsd:import namespace="76fa2fa9-5fba-4248-8f96-aecd03006a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12a767-0c15-4409-8ca5-f016bbc47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a2fa9-5fba-4248-8f96-aecd03006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5EB587-70A2-4283-B125-339838B27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12a767-0c15-4409-8ca5-f016bbc47733"/>
    <ds:schemaRef ds:uri="76fa2fa9-5fba-4248-8f96-aecd03006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2A5A7D-3226-4A80-99F7-45E618780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066183-BA14-45B8-803D-4AD5135A1A56}">
  <ds:schemaRefs>
    <ds:schemaRef ds:uri="http://schemas.microsoft.com/office/infopath/2007/PartnerControls"/>
    <ds:schemaRef ds:uri="http://purl.org/dc/elements/1.1/"/>
    <ds:schemaRef ds:uri="a112a767-0c15-4409-8ca5-f016bbc4773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6fa2fa9-5fba-4248-8f96-aecd03006a6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2592</TotalTime>
  <Words>680</Words>
  <Application>Microsoft Office PowerPoint</Application>
  <PresentationFormat>A4 Paper (210x297 mm)</PresentationFormat>
  <Paragraphs>317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Microsoft Sans Serif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Boughton</dc:creator>
  <cp:lastModifiedBy>Samantha Quartly - Cumnor House Girls</cp:lastModifiedBy>
  <cp:revision>80</cp:revision>
  <cp:lastPrinted>2022-10-04T13:17:59Z</cp:lastPrinted>
  <dcterms:created xsi:type="dcterms:W3CDTF">2020-10-22T11:16:26Z</dcterms:created>
  <dcterms:modified xsi:type="dcterms:W3CDTF">2022-10-04T13:40:15Z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0x010100B3A9C6C8D81DBE4799CD81153904B8B4</vt:lpwstr>
  </property>
</Properties>
</file>