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58" r:id="rId4"/>
  </p:sldIdLst>
  <p:sldSz cx="10693400" cy="7556500"/>
  <p:notesSz cx="10018713" cy="688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B44"/>
    <a:srgbClr val="FFD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7AB8C-EF1C-2782-EAA9-D46D46251AEF}" v="1" dt="2021-07-06T09:41:03.037"/>
    <p1510:client id="{EB626C4D-676E-4242-C6AE-3F0F5A40947F}" v="2349" dt="2021-07-06T09:33:56.123"/>
    <p1510:client id="{F5EDD8E5-A248-4234-B8F7-B0D745020470}" v="1280" dt="2021-07-06T08:35:03.37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670"/>
  </p:normalViewPr>
  <p:slideViewPr>
    <p:cSldViewPr>
      <p:cViewPr varScale="1">
        <p:scale>
          <a:sx n="64" d="100"/>
          <a:sy n="64" d="100"/>
        </p:scale>
        <p:origin x="1284" y="66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24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64D03E-5AB8-E84A-B159-6CB4C63A1B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2144" cy="345715"/>
          </a:xfrm>
          <a:prstGeom prst="rect">
            <a:avLst/>
          </a:prstGeom>
        </p:spPr>
        <p:txBody>
          <a:bodyPr vert="horz" lIns="84710" tIns="42355" rIns="84710" bIns="4235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93F11-4788-5043-A529-D3885319B3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544037"/>
            <a:ext cx="4342144" cy="345715"/>
          </a:xfrm>
          <a:prstGeom prst="rect">
            <a:avLst/>
          </a:prstGeom>
        </p:spPr>
        <p:txBody>
          <a:bodyPr vert="horz" lIns="84710" tIns="42355" rIns="84710" bIns="4235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C7CD0-AC92-0348-BDDB-F30A7369A6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4466" y="6544037"/>
            <a:ext cx="4342144" cy="345715"/>
          </a:xfrm>
          <a:prstGeom prst="rect">
            <a:avLst/>
          </a:prstGeom>
        </p:spPr>
        <p:txBody>
          <a:bodyPr vert="horz" lIns="84710" tIns="42355" rIns="84710" bIns="42355" rtlCol="0" anchor="b"/>
          <a:lstStyle>
            <a:lvl1pPr algn="r">
              <a:defRPr sz="1100"/>
            </a:lvl1pPr>
          </a:lstStyle>
          <a:p>
            <a:fld id="{B18D4EF6-1CD2-4C4D-B914-3599D0CE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542" cy="345935"/>
          </a:xfrm>
          <a:prstGeom prst="rect">
            <a:avLst/>
          </a:prstGeom>
        </p:spPr>
        <p:txBody>
          <a:bodyPr vert="horz" lIns="84710" tIns="42355" rIns="84710" bIns="4235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685" y="1"/>
            <a:ext cx="4340054" cy="345935"/>
          </a:xfrm>
          <a:prstGeom prst="rect">
            <a:avLst/>
          </a:prstGeom>
        </p:spPr>
        <p:txBody>
          <a:bodyPr vert="horz" lIns="84710" tIns="42355" rIns="84710" bIns="42355" rtlCol="0"/>
          <a:lstStyle>
            <a:lvl1pPr algn="r">
              <a:defRPr sz="1100"/>
            </a:lvl1pPr>
          </a:lstStyle>
          <a:p>
            <a:fld id="{8F0736FF-F3FF-7C4A-8A73-D1B567473166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3913" y="862013"/>
            <a:ext cx="3290887" cy="232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10" tIns="42355" rIns="84710" bIns="423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466" y="3316055"/>
            <a:ext cx="8013781" cy="2712477"/>
          </a:xfrm>
          <a:prstGeom prst="rect">
            <a:avLst/>
          </a:prstGeom>
        </p:spPr>
        <p:txBody>
          <a:bodyPr vert="horz" lIns="84710" tIns="42355" rIns="84710" bIns="42355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3816"/>
            <a:ext cx="4341542" cy="345934"/>
          </a:xfrm>
          <a:prstGeom prst="rect">
            <a:avLst/>
          </a:prstGeom>
        </p:spPr>
        <p:txBody>
          <a:bodyPr vert="horz" lIns="84710" tIns="42355" rIns="84710" bIns="4235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685" y="6543816"/>
            <a:ext cx="4340054" cy="345934"/>
          </a:xfrm>
          <a:prstGeom prst="rect">
            <a:avLst/>
          </a:prstGeom>
        </p:spPr>
        <p:txBody>
          <a:bodyPr vert="horz" lIns="84710" tIns="42355" rIns="84710" bIns="42355" rtlCol="0" anchor="b"/>
          <a:lstStyle>
            <a:lvl1pPr algn="r">
              <a:defRPr sz="1100"/>
            </a:lvl1pPr>
          </a:lstStyle>
          <a:p>
            <a:fld id="{C125ED8B-F9FB-6848-A7EF-C27A81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5ED8B-F9FB-6848-A7EF-C27A81FC6E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4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6"/>
            <a:ext cx="9097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9" y="4231641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30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120" y="302261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6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6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57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0AEEF5-FF6D-3C44-9610-D5D08475386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" y="0"/>
            <a:ext cx="10680700" cy="7556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15213"/>
              </p:ext>
            </p:extLst>
          </p:nvPr>
        </p:nvGraphicFramePr>
        <p:xfrm>
          <a:off x="469900" y="2101850"/>
          <a:ext cx="9863961" cy="4683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843">
                  <a:extLst>
                    <a:ext uri="{9D8B030D-6E8A-4147-A177-3AD203B41FA5}">
                      <a16:colId xmlns:a16="http://schemas.microsoft.com/office/drawing/2014/main" val="3540361385"/>
                    </a:ext>
                  </a:extLst>
                </a:gridCol>
                <a:gridCol w="1787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756">
                <a:tc>
                  <a:txBody>
                    <a:bodyPr/>
                    <a:lstStyle/>
                    <a:p>
                      <a:pPr marL="8255" algn="just">
                        <a:lnSpc>
                          <a:spcPts val="915"/>
                        </a:lnSpc>
                      </a:pPr>
                      <a:r>
                        <a:rPr lang="en-GB" sz="1600" b="1" spc="0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WEEK 1</a:t>
                      </a:r>
                      <a:endParaRPr lang="en-GB" sz="1600" b="1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MONDAY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TUESDAY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WEDNESDAY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ts val="915"/>
                        </a:lnSpc>
                        <a:tabLst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THURSDAY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FRIDAY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096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Main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Roasted Tomato &amp; Herb Pasta Bake(G)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Chicken and Vegetable Madras with Naan Bread(G)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Vegetable and Lentil Curry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indent="0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 &amp; Sour Pork </a:t>
                      </a:r>
                      <a:endParaRPr lang="en-GB" sz="1600" b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762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 &amp; Sour Halal Chicken</a:t>
                      </a:r>
                    </a:p>
                    <a:p>
                      <a:pPr marL="762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 &amp; Sour </a:t>
                      </a:r>
                      <a:r>
                        <a:rPr lang="en-GB" sz="16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Oumph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 Topside of Beef</a:t>
                      </a:r>
                    </a:p>
                    <a:p>
                      <a:pPr marL="0" marR="23495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Halal Chicken Fillet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Baked Stuffed Peppers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Breaded Fish Fingers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Cheese &amp; Onion Pastry Slice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74113"/>
                  </a:ext>
                </a:extLst>
              </a:tr>
              <a:tr h="1256954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Sides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Green Beans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Sweetcorn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Pilau Rice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Roasted Carrots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Egg Noodles(E)(G)</a:t>
                      </a:r>
                    </a:p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Stir Fried Vegetables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 Potatoes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Shredded Greens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Oven Chips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/>
                        </a:rPr>
                        <a:t>Baked Beans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781989"/>
                  </a:ext>
                </a:extLst>
              </a:tr>
              <a:tr h="1660137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Dessert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Fruit Jelly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 &amp; Fruit Yoghurt(D)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Carrot Cake(D)(G)(E)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endParaRPr lang="en-GB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620" indent="0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Apple &amp; Cinnamon Flapjack(D)</a:t>
                      </a:r>
                      <a:endParaRPr lang="en-GB" sz="1600" b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762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rgbClr val="FFFFFF"/>
                          </a:solidFill>
                          <a:effectLst/>
                        </a:rPr>
                        <a:t>Fresh Fruit</a:t>
                      </a:r>
                      <a:endParaRPr lang="en-GB" sz="1600" b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762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rgbClr val="FFFFFF"/>
                          </a:solidFill>
                          <a:effectLst/>
                        </a:rPr>
                        <a:t>Yoghurts(D)</a:t>
                      </a:r>
                      <a:br>
                        <a:rPr lang="en-GB" sz="1600" b="0" dirty="0">
                          <a:solidFill>
                            <a:srgbClr val="FFFFFF"/>
                          </a:solidFill>
                          <a:effectLst/>
                        </a:rPr>
                      </a:br>
                      <a:endParaRPr lang="en-GB" sz="1600" b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 err="1">
                          <a:solidFill>
                            <a:schemeClr val="bg1"/>
                          </a:solidFill>
                          <a:effectLst/>
                        </a:rPr>
                        <a:t>Srawberry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bg1"/>
                          </a:solidFill>
                          <a:effectLst/>
                        </a:rPr>
                        <a:t>Cognita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 Mess(E)(D)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Apple Upside down Cake(D)(E)(G)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118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9ED289-183F-EF40-89B2-22856A1DC913}"/>
              </a:ext>
            </a:extLst>
          </p:cNvPr>
          <p:cNvSpPr/>
          <p:nvPr/>
        </p:nvSpPr>
        <p:spPr>
          <a:xfrm>
            <a:off x="2673350" y="6673850"/>
            <a:ext cx="5346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any allergies or intolerances with a member of our team</a:t>
            </a:r>
            <a:r>
              <a:rPr lang="en-GB" sz="1200" b="1" dirty="0">
                <a:solidFill>
                  <a:srgbClr val="541B4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84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40371"/>
              </p:ext>
            </p:extLst>
          </p:nvPr>
        </p:nvGraphicFramePr>
        <p:xfrm>
          <a:off x="466531" y="1953631"/>
          <a:ext cx="9630974" cy="48143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2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5614">
                  <a:extLst>
                    <a:ext uri="{9D8B030D-6E8A-4147-A177-3AD203B41FA5}">
                      <a16:colId xmlns:a16="http://schemas.microsoft.com/office/drawing/2014/main" val="3540361385"/>
                    </a:ext>
                  </a:extLst>
                </a:gridCol>
                <a:gridCol w="1745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831">
                <a:tc>
                  <a:txBody>
                    <a:bodyPr/>
                    <a:lstStyle/>
                    <a:p>
                      <a:pPr marL="8255" algn="just">
                        <a:lnSpc>
                          <a:spcPts val="915"/>
                        </a:lnSpc>
                      </a:pPr>
                      <a:r>
                        <a:rPr lang="en-GB" sz="1600" b="1" spc="0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WEEK 2</a:t>
                      </a:r>
                      <a:endParaRPr lang="en-GB" sz="1600" b="1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MONDAY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TUESDAY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WEDNESDAY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ts val="915"/>
                        </a:lnSpc>
                        <a:tabLst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THURSDAY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FRIDAY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1978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Main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Jacket Potatoes with a Selection of Fillings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Lamb &amp;Vegetable Keema Curry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Roasted Vegetable &amp; Chickpea Curry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Cajun Chicken </a:t>
                      </a:r>
                      <a:endParaRPr lang="en-GB" sz="1600" b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Cajun Spiced (soya) </a:t>
                      </a:r>
                      <a:r>
                        <a:rPr lang="en-GB" sz="16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Oumph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Chicken &amp;Herb Sausages</a:t>
                      </a:r>
                    </a:p>
                    <a:p>
                      <a:pPr marL="0" marR="23495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Halal Sausage</a:t>
                      </a:r>
                    </a:p>
                    <a:p>
                      <a:pPr marL="0" marR="2349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Quorn sausage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Spiced Chicken Burger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Halal Chicken Burger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Veggie Burger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74113"/>
                  </a:ext>
                </a:extLst>
              </a:tr>
              <a:tr h="1216483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Sides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Cheese(D)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Baked Beans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Tuna(F)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Roasted Vegetable Rice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Glazed Carrots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Macaroni (G)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Sweetcorn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Roasted Potatoes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Medley of Vegetables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Oven Chips</a:t>
                      </a: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Sweet</a:t>
                      </a:r>
                      <a:r>
                        <a:rPr lang="en-GB" sz="16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Corn </a:t>
                      </a: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Baked Beans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781989"/>
                  </a:ext>
                </a:extLst>
              </a:tr>
              <a:tr h="1455008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Dessert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White Choc Chip Cookies(D)(E)(G)(soya)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 Platter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Pineapple Cardamon Cake(D)(G)(E)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Strawberry Mousse </a:t>
                      </a:r>
                    </a:p>
                    <a:p>
                      <a:pPr marL="0" marR="23495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0" marR="23495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Rice Pudding with Fruit Jam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Fresh Fruit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Yoghurts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118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9ED289-183F-EF40-89B2-22856A1DC913}"/>
              </a:ext>
            </a:extLst>
          </p:cNvPr>
          <p:cNvSpPr/>
          <p:nvPr/>
        </p:nvSpPr>
        <p:spPr>
          <a:xfrm>
            <a:off x="2673350" y="6673850"/>
            <a:ext cx="5346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any allergies or intolerances with a member of our team</a:t>
            </a:r>
            <a:r>
              <a:rPr lang="en-GB" sz="1200" b="1" dirty="0">
                <a:solidFill>
                  <a:srgbClr val="541B4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29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594512"/>
              </p:ext>
            </p:extLst>
          </p:nvPr>
        </p:nvGraphicFramePr>
        <p:xfrm>
          <a:off x="469900" y="2101850"/>
          <a:ext cx="9753600" cy="458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3540361385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8255" algn="just">
                        <a:lnSpc>
                          <a:spcPts val="915"/>
                        </a:lnSpc>
                      </a:pPr>
                      <a:r>
                        <a:rPr lang="en-GB" sz="1600" b="1" spc="0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WEEK 3</a:t>
                      </a:r>
                      <a:endParaRPr lang="en-GB" sz="1600" b="1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MONDAY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TUESDAY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WEDNESDAY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ts val="915"/>
                        </a:lnSpc>
                        <a:tabLst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THURSDAY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FRIDAY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Main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Mexican Macaroni Cheese Bake(D)(G)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Bean &amp;Vegetable Lasagne(D)(G)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Jamaican Jerk Chicken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Halal Jerk Chicken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Spiced Jackfruit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Turkey Bolognaise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Halal Bolognaise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Vegetable Bolognaise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Roast Lemon &amp; Herb Chicken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Halal Chicken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Baked Courgettes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Breaded fish fingers(G)(F)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Spicy Bean Burger(G)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7411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Sides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Green Beans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Microsoft Sans Serif"/>
                          <a:cs typeface="Times New Roman"/>
                        </a:rPr>
                        <a:t>Broccoli</a:t>
                      </a:r>
                      <a:endParaRPr lang="en-GB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Rice &amp;Peas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Sweetcorn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50/50 Pasta(G)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Roasted Vegetables</a:t>
                      </a:r>
                    </a:p>
                    <a:p>
                      <a:pPr marL="7938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 Roasted Potatoes</a:t>
                      </a: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Winter Greens</a:t>
                      </a:r>
                    </a:p>
                    <a:p>
                      <a:pPr algn="ctr"/>
                      <a:endParaRPr lang="en-GB" sz="1600" b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Chips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Garden Peas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781989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Dessert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Fruit Jelly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Spiced Ginger Cake(D)(E)(G)</a:t>
                      </a:r>
                    </a:p>
                    <a:p>
                      <a:pPr marL="7620"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7620"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Waffles with Blueberries(G)(E)(D)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762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 Platter</a:t>
                      </a:r>
                    </a:p>
                    <a:p>
                      <a:pPr marL="0" marR="23495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Chocolate Bread &amp; Butter Pudding(D)(E)(G)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Yoghurts(D)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118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9ED289-183F-EF40-89B2-22856A1DC913}"/>
              </a:ext>
            </a:extLst>
          </p:cNvPr>
          <p:cNvSpPr/>
          <p:nvPr/>
        </p:nvSpPr>
        <p:spPr>
          <a:xfrm>
            <a:off x="2673350" y="6673850"/>
            <a:ext cx="5346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any allergies or intolerances with a member of our team</a:t>
            </a:r>
            <a:r>
              <a:rPr lang="en-GB" sz="1200" b="1" dirty="0">
                <a:solidFill>
                  <a:srgbClr val="541B4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93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359</Words>
  <Application>Microsoft Office PowerPoint</Application>
  <PresentationFormat>Custom</PresentationFormat>
  <Paragraphs>132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Cumnor House</cp:lastModifiedBy>
  <cp:revision>360</cp:revision>
  <cp:lastPrinted>2021-01-21T10:42:00Z</cp:lastPrinted>
  <dcterms:created xsi:type="dcterms:W3CDTF">2020-12-10T23:59:41Z</dcterms:created>
  <dcterms:modified xsi:type="dcterms:W3CDTF">2021-07-06T09:43:12Z</dcterms:modified>
</cp:coreProperties>
</file>