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59" r:id="rId3"/>
    <p:sldId id="258" r:id="rId4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  <a:srgbClr val="00829E"/>
    <a:srgbClr val="01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/>
    <p:restoredTop sz="93478" autoAdjust="0"/>
  </p:normalViewPr>
  <p:slideViewPr>
    <p:cSldViewPr snapToGrid="0" snapToObjects="1">
      <p:cViewPr varScale="1">
        <p:scale>
          <a:sx n="70" d="100"/>
          <a:sy n="70" d="100"/>
        </p:scale>
        <p:origin x="13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705B-5E2B-2144-B249-E01D12CAB47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52B4-5D54-BF4E-84B6-C5AE2BD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E6C72E-7E00-BE42-A174-7182CC6CE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53651"/>
              </p:ext>
            </p:extLst>
          </p:nvPr>
        </p:nvGraphicFramePr>
        <p:xfrm>
          <a:off x="283778" y="2028497"/>
          <a:ext cx="1397874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Spiced Pumpkin,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Leek &amp; Potato,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Tomato &amp; Fennel,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Carrot</a:t>
                      </a:r>
                      <a:r>
                        <a:rPr lang="en-GB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&amp; Cumin</a:t>
                      </a:r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Creamy </a:t>
                      </a:r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Mushroom, </a:t>
                      </a:r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 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36293"/>
              </p:ext>
            </p:extLst>
          </p:nvPr>
        </p:nvGraphicFramePr>
        <p:xfrm>
          <a:off x="1802525" y="2049517"/>
          <a:ext cx="1397874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Penne Pasta 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Tomato,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Lentil and herb sauce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Local Butcher Sausages &amp; Onion Gravy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Classic Beef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Bolognaise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or</a:t>
                      </a: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Lamb,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Parmesan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algn="ctr"/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Chicken and Leak pie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&amp; Gravy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Breaded Fish of the Day, Homemade Tartare Sauce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39954"/>
              </p:ext>
            </p:extLst>
          </p:nvPr>
        </p:nvGraphicFramePr>
        <p:xfrm>
          <a:off x="3436881" y="2049517"/>
          <a:ext cx="1397875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effectLst/>
                          <a:latin typeface="+mn-lt"/>
                        </a:rPr>
                        <a:t>Penne Pasta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err="1" smtClean="0">
                          <a:effectLst/>
                          <a:latin typeface="+mn-lt"/>
                        </a:rPr>
                        <a:t>Cheesey</a:t>
                      </a:r>
                      <a:r>
                        <a:rPr lang="en-GB" sz="1000" b="0" dirty="0" smtClean="0">
                          <a:effectLst/>
                          <a:latin typeface="+mn-lt"/>
                        </a:rPr>
                        <a:t> Spinach sauce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Vegetarian Sausages &amp; Onion Gravy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/>
                      </a:r>
                      <a:br>
                        <a:rPr lang="en-GB" sz="1000" b="0" dirty="0">
                          <a:effectLst/>
                          <a:latin typeface="+mn-lt"/>
                        </a:rPr>
                      </a:br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Mushroom, Spinach &amp; Lentil Lasagne, Parmesan Cheese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Marrow, Broad Bean &amp; </a:t>
                      </a:r>
                      <a:r>
                        <a:rPr lang="en-GB" sz="1000" b="0" dirty="0" err="1">
                          <a:effectLst/>
                          <a:latin typeface="+mn-lt"/>
                        </a:rPr>
                        <a:t>Oumph</a:t>
                      </a:r>
                      <a:r>
                        <a:rPr lang="en-GB" sz="1000" b="0" dirty="0">
                          <a:effectLst/>
                          <a:latin typeface="+mn-lt"/>
                        </a:rPr>
                        <a:t> Stew &amp;, Dumplings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Halloumi &amp; Vegetable Donner with Sweet Chilli Sauce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05789"/>
              </p:ext>
            </p:extLst>
          </p:nvPr>
        </p:nvGraphicFramePr>
        <p:xfrm>
          <a:off x="5034455" y="2060027"/>
          <a:ext cx="1397875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50/50 penne</a:t>
                      </a:r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pasta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Broccoli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 </a:t>
                      </a:r>
                      <a:endParaRPr lang="en-GB" sz="1000" b="0" dirty="0" smtClean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Mashed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Creamed Leeks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Spaghetti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Steamed Broccoli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Winter Garden Salad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Thyme Roasted Potatoes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Wilted Greens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Roast Carrots &amp; Parsnips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Chips</a:t>
                      </a:r>
                      <a:r>
                        <a:rPr lang="en-GB" sz="1000" b="0" baseline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Baked beans, peas.</a:t>
                      </a:r>
                      <a:endParaRPr lang="en-GB" sz="10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31396"/>
              </p:ext>
            </p:extLst>
          </p:nvPr>
        </p:nvGraphicFramePr>
        <p:xfrm>
          <a:off x="6647793" y="2060027"/>
          <a:ext cx="1397875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Tuna mayo &amp; Cheese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/>
                      </a:r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Tuna mayo,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57643"/>
              </p:ext>
            </p:extLst>
          </p:nvPr>
        </p:nvGraphicFramePr>
        <p:xfrm>
          <a:off x="8156025" y="2028497"/>
          <a:ext cx="1550277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Winterberry Sundae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Selections</a:t>
                      </a:r>
                      <a:r>
                        <a:rPr lang="en-GB" sz="1000" b="0" baseline="0" dirty="0" smtClean="0">
                          <a:effectLst/>
                        </a:rPr>
                        <a:t> of Fruit cocktail Jelly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 </a:t>
                      </a: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Pear &amp; Blackberry Crumble &amp; Custard</a:t>
                      </a:r>
                      <a:br>
                        <a:rPr lang="en-GB" sz="1000" b="0" dirty="0">
                          <a:effectLst/>
                        </a:rPr>
                      </a:br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effectLst/>
                        </a:rPr>
                        <a:t> Lemon Drizzle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Fresh </a:t>
                      </a:r>
                      <a:r>
                        <a:rPr lang="en-GB" sz="1000" b="0" dirty="0">
                          <a:effectLst/>
                        </a:rPr>
                        <a:t>Fruit &amp; Fruit Yogurt</a:t>
                      </a: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Apple, Cinnamon &amp; Oat Bar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3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2786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Potato and</a:t>
                      </a:r>
                      <a:r>
                        <a:rPr lang="en-GB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Onion</a:t>
                      </a:r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Roasted Roots &amp; Sage,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Mulligatawny,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Tomato, Lentil &amp; Paprika,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Creamy</a:t>
                      </a:r>
                      <a:r>
                        <a:rPr lang="en-GB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mushroom</a:t>
                      </a:r>
                      <a:r>
                        <a:rPr lang="en-GB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Freshly Baked Bread 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10423"/>
              </p:ext>
            </p:extLst>
          </p:nvPr>
        </p:nvGraphicFramePr>
        <p:xfrm>
          <a:off x="1802525" y="2049517"/>
          <a:ext cx="1397874" cy="357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Flaked Salmon Carbonara, Parmesan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Classic Slow Cooked Cottage Pie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Tandoori Chicken Masala, Mango Chutney &amp; Mint Raita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Roast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/Halal Chicken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&amp; Gravy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Chefs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Pizza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of the day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,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72881"/>
              </p:ext>
            </p:extLst>
          </p:nvPr>
        </p:nvGraphicFramePr>
        <p:xfrm>
          <a:off x="3436881" y="2049517"/>
          <a:ext cx="1397875" cy="3723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Crispy Cauliflower Topped Mac n Cheese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Butternut Squash &amp; </a:t>
                      </a:r>
                      <a:r>
                        <a:rPr lang="en-GB" sz="1000" b="0" dirty="0" smtClean="0">
                          <a:effectLst/>
                          <a:latin typeface="+mn-lt"/>
                        </a:rPr>
                        <a:t>Quorn, </a:t>
                      </a:r>
                      <a:r>
                        <a:rPr lang="en-GB" sz="1000" b="0" dirty="0">
                          <a:effectLst/>
                          <a:latin typeface="+mn-lt"/>
                        </a:rPr>
                        <a:t>Sweet Potato Topped Cottage Pie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Lentil, Spinach &amp; Coriander Biryani, Mango Chutney &amp; Mint Raita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Aubergine Parmigiana, Basil, Oregano &amp; Tomato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effectLst/>
                          <a:latin typeface="+mn-lt"/>
                        </a:rPr>
                        <a:t>Chefs Pizza of the day</a:t>
                      </a:r>
                      <a:endParaRPr lang="en-GB" sz="100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49027"/>
              </p:ext>
            </p:extLst>
          </p:nvPr>
        </p:nvGraphicFramePr>
        <p:xfrm>
          <a:off x="5034455" y="2060027"/>
          <a:ext cx="1397875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Spaghetti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Broccoli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Winter Salad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Glazed Carrots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Pilau Rice 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Green Beans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Carrot &amp; Cumin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Thyme Roasted Potatoes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Wilted Greens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Roast Carrots &amp; Parsnips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Wedges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Baked Beans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06021"/>
              </p:ext>
            </p:extLst>
          </p:nvPr>
        </p:nvGraphicFramePr>
        <p:xfrm>
          <a:off x="6647793" y="2060027"/>
          <a:ext cx="1397875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Tuna mayo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WEDNESDAY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Tuna mayo,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FRIDAY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74426"/>
              </p:ext>
            </p:extLst>
          </p:nvPr>
        </p:nvGraphicFramePr>
        <p:xfrm>
          <a:off x="8224347" y="2028497"/>
          <a:ext cx="1429405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0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68567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Rice pudding with</a:t>
                      </a:r>
                      <a:r>
                        <a:rPr lang="en-GB" sz="1000" b="0" baseline="0" dirty="0" smtClean="0">
                          <a:effectLst/>
                        </a:rPr>
                        <a:t> fruit compote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Fresh Fruit &amp; Fruit Yogurt</a:t>
                      </a:r>
                      <a:r>
                        <a:rPr lang="en-GB" sz="1000" b="0" dirty="0" smtClean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000" b="0" dirty="0" smtClean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</a:br>
                      <a:endParaRPr lang="en-GB" sz="1000" b="0" dirty="0" smtClean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Chocolate Beetroot Brownie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  <a:endParaRPr lang="en-GB" sz="1000" b="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effectLst/>
                        </a:rPr>
                        <a:t>Cinnamon Apple Slice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Fresh </a:t>
                      </a:r>
                      <a:r>
                        <a:rPr lang="en-GB" sz="1000" b="0" dirty="0">
                          <a:effectLst/>
                        </a:rPr>
                        <a:t>Fruit &amp; Fruit Yogurt</a:t>
                      </a: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Satsuma Jelly Pot</a:t>
                      </a:r>
                    </a:p>
                    <a:p>
                      <a:pPr algn="ctr"/>
                      <a:r>
                        <a:rPr lang="en-GB" sz="1000" b="0" dirty="0" smtClean="0">
                          <a:effectLst/>
                        </a:rPr>
                        <a:t>Fresh Fruit &amp; Fruit Yogurt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 err="1">
                          <a:effectLst/>
                        </a:rPr>
                        <a:t>Cognita</a:t>
                      </a:r>
                      <a:r>
                        <a:rPr lang="en-GB" sz="1000" b="0" dirty="0">
                          <a:effectLst/>
                        </a:rPr>
                        <a:t> Mess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1079"/>
              </p:ext>
            </p:extLst>
          </p:nvPr>
        </p:nvGraphicFramePr>
        <p:xfrm>
          <a:off x="283778" y="2028497"/>
          <a:ext cx="1397874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Roasted Winter Squash,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Freshly Baked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Red Pepper</a:t>
                      </a:r>
                      <a:r>
                        <a:rPr lang="en-GB" sz="10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&amp; tomato </a:t>
                      </a:r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Freshly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Carrot &amp; Parsnip, Freshly Baked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Sweet </a:t>
                      </a:r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Potato</a:t>
                      </a:r>
                    </a:p>
                    <a:p>
                      <a:pPr algn="ctr"/>
                      <a:r>
                        <a:rPr lang="en-GB" sz="10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</a:rPr>
                        <a:t>Freshly Baked Bread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9986"/>
              </p:ext>
            </p:extLst>
          </p:nvPr>
        </p:nvGraphicFramePr>
        <p:xfrm>
          <a:off x="1802525" y="2049517"/>
          <a:ext cx="1397874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Beetroot &amp; Butternut Bourguignon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Teriyaki Chicken Chow Mein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Chilli Beef n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Bean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or Halal Lamb &amp; Bean,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Sour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Cream &amp;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kidney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Beans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Lemon &amp; Thyme Roasted Chicken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Breaded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fish fingers,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Homemade Tartare Sauce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43570"/>
              </p:ext>
            </p:extLst>
          </p:nvPr>
        </p:nvGraphicFramePr>
        <p:xfrm>
          <a:off x="3436881" y="2049517"/>
          <a:ext cx="1397875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 smtClean="0">
                          <a:effectLst/>
                        </a:rPr>
                        <a:t>Winter Greens &amp; </a:t>
                      </a:r>
                      <a:r>
                        <a:rPr lang="en-GB" sz="1000" b="0" dirty="0" err="1" smtClean="0">
                          <a:effectLst/>
                        </a:rPr>
                        <a:t>Puy</a:t>
                      </a:r>
                      <a:r>
                        <a:rPr lang="en-GB" sz="1000" b="0" dirty="0" smtClean="0">
                          <a:effectLst/>
                        </a:rPr>
                        <a:t> Lentil Moussaka</a:t>
                      </a:r>
                      <a:endParaRPr lang="en-GB" sz="1000" b="0" dirty="0" smtClean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 smtClean="0">
                        <a:effectLst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</a:rPr>
                        <a:t>Sweet &amp; Sour Tofu Singapore Noodles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</a:rPr>
                        <a:t>Pulled Jackfruit, lime &amp; Coriander Burritos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THURSDAY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</a:rPr>
                        <a:t>Pumpkin, Courgette &amp; Chickpea Tagine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</a:rPr>
                        <a:t>Tandoori Cauliflower “Wing” &amp; Spiced Hummus “</a:t>
                      </a:r>
                      <a:r>
                        <a:rPr lang="en-GB" sz="1000" b="0" dirty="0" err="1">
                          <a:effectLst/>
                        </a:rPr>
                        <a:t>Naandwich</a:t>
                      </a:r>
                      <a:r>
                        <a:rPr lang="en-GB" sz="1000" b="0" dirty="0">
                          <a:effectLst/>
                        </a:rPr>
                        <a:t>”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63686"/>
              </p:ext>
            </p:extLst>
          </p:nvPr>
        </p:nvGraphicFramePr>
        <p:xfrm>
          <a:off x="5034455" y="2060027"/>
          <a:ext cx="1397875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Mashed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Steamed Cauliflower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Roasted Carrots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Oriental Veg Stir-Fry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Sautee 5 Spice Kale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Prawn Crackers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Mexican Rice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Green Beans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00829E"/>
                          </a:solidFill>
                          <a:effectLst/>
                        </a:rPr>
                        <a:t>Sweetcorn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 Roasted Potatoes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Winter Greens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 Crushed Carrot &amp; Swede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Garden Peas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</a:rPr>
                        <a:t>Baked Beans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05450"/>
              </p:ext>
            </p:extLst>
          </p:nvPr>
        </p:nvGraphicFramePr>
        <p:xfrm>
          <a:off x="6647793" y="2049517"/>
          <a:ext cx="1397875" cy="3723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Tuna mayo &amp; Cheese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/>
                      </a:r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 smtClean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Tuna mayo,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 smtClean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9233"/>
              </p:ext>
            </p:extLst>
          </p:nvPr>
        </p:nvGraphicFramePr>
        <p:xfrm>
          <a:off x="8224347" y="2028497"/>
          <a:ext cx="1429405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05">
                  <a:extLst>
                    <a:ext uri="{9D8B030D-6E8A-4147-A177-3AD203B41FA5}">
                      <a16:colId xmlns=""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Pear </a:t>
                      </a:r>
                      <a:r>
                        <a:rPr lang="en-GB" sz="1000" b="0" dirty="0" smtClean="0">
                          <a:effectLst/>
                        </a:rPr>
                        <a:t>&amp;</a:t>
                      </a:r>
                      <a:r>
                        <a:rPr lang="en-GB" sz="1000" b="0" baseline="0" dirty="0" smtClean="0">
                          <a:effectLst/>
                        </a:rPr>
                        <a:t> Cinnamon</a:t>
                      </a:r>
                      <a:r>
                        <a:rPr lang="en-GB" sz="1000" b="0" dirty="0" smtClean="0">
                          <a:effectLst/>
                        </a:rPr>
                        <a:t> Crumble </a:t>
                      </a:r>
                      <a:r>
                        <a:rPr lang="en-GB" sz="1000" b="0" dirty="0">
                          <a:effectLst/>
                        </a:rPr>
                        <a:t>&amp; </a:t>
                      </a:r>
                      <a:r>
                        <a:rPr lang="en-GB" sz="1000" b="0" dirty="0" smtClean="0">
                          <a:effectLst/>
                        </a:rPr>
                        <a:t>Chocolate Custard</a:t>
                      </a:r>
                      <a:r>
                        <a:rPr lang="en-GB" sz="1000" b="0" dirty="0">
                          <a:effectLst/>
                        </a:rPr>
                        <a:t>,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</a:t>
                      </a:r>
                      <a:r>
                        <a:rPr lang="en-GB" sz="1000" b="0" dirty="0" smtClean="0">
                          <a:effectLst/>
                        </a:rPr>
                        <a:t>Yogurt</a:t>
                      </a: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Courgette &amp; Lime Cake Fresh Fruit &amp; Fruit </a:t>
                      </a:r>
                      <a:r>
                        <a:rPr lang="en-GB" sz="1000" b="0" dirty="0" smtClean="0">
                          <a:effectLst/>
                        </a:rPr>
                        <a:t>Yogurt</a:t>
                      </a:r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Rice Pudding &amp; </a:t>
                      </a:r>
                      <a:br>
                        <a:rPr lang="en-GB" sz="1000" b="0" dirty="0">
                          <a:effectLst/>
                        </a:rPr>
                      </a:br>
                      <a:r>
                        <a:rPr lang="en-GB" sz="1000" b="0" dirty="0">
                          <a:effectLst/>
                        </a:rPr>
                        <a:t>Fruit Compote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</a:t>
                      </a:r>
                      <a:r>
                        <a:rPr lang="en-GB" sz="1000" b="0" dirty="0" smtClean="0">
                          <a:effectLst/>
                        </a:rPr>
                        <a:t>Yogurt</a:t>
                      </a: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Greek Yogurt &amp; </a:t>
                      </a:r>
                      <a:br>
                        <a:rPr lang="en-GB" sz="1000" b="0" dirty="0">
                          <a:effectLst/>
                        </a:rPr>
                      </a:br>
                      <a:r>
                        <a:rPr lang="en-GB" sz="1000" b="0" dirty="0">
                          <a:effectLst/>
                        </a:rPr>
                        <a:t>Blackberry Sundae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</a:t>
                      </a:r>
                      <a:r>
                        <a:rPr lang="en-GB" sz="1000" b="0" dirty="0" smtClean="0">
                          <a:effectLst/>
                        </a:rPr>
                        <a:t>Yogurt</a:t>
                      </a:r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 smtClean="0">
                        <a:effectLst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Spiced Pumpkin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&amp; Fruit Yogurt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8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36</Words>
  <Application>Microsoft Office PowerPoint</Application>
  <PresentationFormat>A4 Paper (210x297 mm)</PresentationFormat>
  <Paragraphs>292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Cumnor House</cp:lastModifiedBy>
  <cp:revision>40</cp:revision>
  <cp:lastPrinted>2020-12-07T14:26:00Z</cp:lastPrinted>
  <dcterms:created xsi:type="dcterms:W3CDTF">2020-10-22T11:16:26Z</dcterms:created>
  <dcterms:modified xsi:type="dcterms:W3CDTF">2021-02-04T10:09:37Z</dcterms:modified>
</cp:coreProperties>
</file>